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4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350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C60F83-BF9E-4F94-84C7-23FE311881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DD30BD-2A32-4DBA-B3EB-846DBDFA54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51F528-9494-41FC-A712-329E51CF56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01608-C7C7-4031-9610-76D28F7A0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6788A-6E6A-4708-B37B-80A4DFEE68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232452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5AB42-347B-4B4F-9504-BD44DBE9B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0097B1-C48F-4A3A-9BAA-BD6AE3FCF82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10E9D8-9769-40CC-A9C0-AE7A89D49A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E8756E-27EF-4D7F-893C-0203AA59A9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87BB6D-DE7F-4387-8537-B4E05CFCCD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07995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8AF7EEF-ECD3-4A85-93C2-8508FA0FBF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78EE27-C642-43FE-83E2-9D322B7B450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3CB26A-D5E6-43B1-A08F-6AA780680B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5D9152-58FA-4458-A3C8-5CF6347E5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10390-FC73-4D97-949C-1D2B8B34C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42391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80E8E-DA91-4584-9D4A-58401D23B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604D8-58F9-4721-93FF-0096682A7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F5CFE6-01DB-4E84-A30D-99AF282ABF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E547FE-6E85-4F0E-BDA6-6B66AC5421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C3CB6F-7F25-419F-870B-884092373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9534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FED421-69B2-4B7F-B2C4-A5F01ED54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8B22BC-492C-40E5-B590-F71D0516F7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B18D73-7EE8-4A56-B408-5F37F6247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8C27E5-2C2B-4182-A4A6-60C2951BF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FB38DC-CB6F-4441-9D62-61D4C7F479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92015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B06E2-2824-454C-AEDF-2BE348D8D2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168539-EB3F-46E6-AA8B-53D4AB3C91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E09C67-671F-46B1-BEA4-D945BEF888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1051CD-D65C-4022-9362-4A9F516150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1C1E88-3612-436A-AF07-04F98E4378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9C120FE-2693-4CFB-94B4-6219B8D7D0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46831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C66E6-C96D-4E51-BCA0-D622C3DAB3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A1440A-0E98-458E-91BC-5C71359818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7320769-4DA6-4C3C-BDB2-01FF213FD7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343C228-2E23-43C2-A107-E1374235E2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8295B8-C824-432B-A0B0-0079552DC37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36C11DF-509E-4B3A-905B-6BB6794AF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E358313-01EA-41D7-A33E-CC857D808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E3A664-BE7F-468B-917F-B15CA30C8D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09626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ABFF84-9FF5-4C47-81E8-5DA0BF5A1F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7C4E76-CECA-4176-A4B4-3D1E0DA06F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3023D3-E749-4913-9F08-EDCE7F1610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CBCB1F-AC58-475D-9F83-AA20A9ED2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807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051539-9281-48E3-BA74-E8BD0B785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2E645EF-9C5D-4753-A4E0-F6BE3D3E1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99777E2-9F77-4EA2-A5D8-5C6E00CAF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45440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88E44-832C-4A89-A74A-06263A843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BE9D9-54A8-46F0-ABBA-031AFCEF91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3D92E7-D001-4F11-B17C-1DDFB2EA22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8020C15-D4F8-4F30-BE70-0A722A68F3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DEFD66-BD2A-46D2-B3CA-FD2DAE50D2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C5AD8A-07AF-4D23-93AC-ECD2B874A6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14195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F3CAE2-896E-4C89-8640-78D6F9D595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7CD4BA0-9C60-45FA-AD42-2BD2A7FC0D5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D5FDEE4-9588-4ECE-B66A-22DF8B87B2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9B61E5-4E91-4F31-A980-FDDD42EAFA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F853EF-D52F-4760-AC5C-B68224249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94B9452-144B-43A2-B00B-59B9E858D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73659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6B6F65-38A8-4EF8-9BA8-A6D648E392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t-BR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78920D-124B-42A4-AABA-111B2B004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690EF3-C395-4B24-BB40-B8CA2D4204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8149D2-3C64-4ACD-8FCB-2C9AC81BB8BF}" type="datetimeFigureOut">
              <a:rPr lang="pt-BR" smtClean="0"/>
              <a:t>21/06/2020</a:t>
            </a:fld>
            <a:endParaRPr lang="pt-BR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5D14FD-639D-43BC-BC2C-B1EF798EAD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CB9654-7DC1-445E-9FB3-36483164E0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80DE09-1EBF-4BD6-8E20-3D463FA4CA47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58876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64C2F-A17B-4219-BA65-9C1C705E31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Power BI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60C37D-B58E-48D5-A77F-BC63560DDFF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Vídeo completo</a:t>
            </a:r>
          </a:p>
        </p:txBody>
      </p:sp>
    </p:spTree>
    <p:extLst>
      <p:ext uri="{BB962C8B-B14F-4D97-AF65-F5344CB8AC3E}">
        <p14:creationId xmlns:p14="http://schemas.microsoft.com/office/powerpoint/2010/main" val="24410820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Screen Recording 7">
            <a:hlinkClick r:id="" action="ppaction://media"/>
            <a:extLst>
              <a:ext uri="{FF2B5EF4-FFF2-40B4-BE49-F238E27FC236}">
                <a16:creationId xmlns:a16="http://schemas.microsoft.com/office/drawing/2014/main" id="{7C8BC068-4A3B-45E2-998E-37879467C80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1984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689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</TotalTime>
  <Words>4</Words>
  <Application>Microsoft Office PowerPoint</Application>
  <PresentationFormat>Widescreen</PresentationFormat>
  <Paragraphs>2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 BI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Leandro Daniel</dc:creator>
  <cp:lastModifiedBy>Leandro Daniel</cp:lastModifiedBy>
  <cp:revision>5</cp:revision>
  <dcterms:created xsi:type="dcterms:W3CDTF">2020-06-21T15:01:08Z</dcterms:created>
  <dcterms:modified xsi:type="dcterms:W3CDTF">2020-06-21T15:28:41Z</dcterms:modified>
</cp:coreProperties>
</file>